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1"/>
  </p:notesMasterIdLst>
  <p:handoutMasterIdLst>
    <p:handoutMasterId r:id="rId242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284" r:id="rId47"/>
    <p:sldId id="285" r:id="rId48"/>
    <p:sldId id="287" r:id="rId49"/>
    <p:sldId id="288" r:id="rId50"/>
    <p:sldId id="299" r:id="rId51"/>
    <p:sldId id="286" r:id="rId52"/>
    <p:sldId id="499" r:id="rId53"/>
    <p:sldId id="289" r:id="rId54"/>
    <p:sldId id="291" r:id="rId55"/>
    <p:sldId id="292" r:id="rId56"/>
    <p:sldId id="293" r:id="rId57"/>
    <p:sldId id="399" r:id="rId58"/>
    <p:sldId id="294" r:id="rId59"/>
    <p:sldId id="296" r:id="rId60"/>
    <p:sldId id="297" r:id="rId61"/>
    <p:sldId id="300" r:id="rId62"/>
    <p:sldId id="298" r:id="rId63"/>
    <p:sldId id="306" r:id="rId64"/>
    <p:sldId id="305" r:id="rId65"/>
    <p:sldId id="534" r:id="rId66"/>
    <p:sldId id="402" r:id="rId67"/>
    <p:sldId id="302" r:id="rId68"/>
    <p:sldId id="303" r:id="rId69"/>
    <p:sldId id="308" r:id="rId70"/>
    <p:sldId id="497" r:id="rId71"/>
    <p:sldId id="527" r:id="rId72"/>
    <p:sldId id="309" r:id="rId73"/>
    <p:sldId id="313" r:id="rId74"/>
    <p:sldId id="314" r:id="rId75"/>
    <p:sldId id="475" r:id="rId76"/>
    <p:sldId id="315" r:id="rId77"/>
    <p:sldId id="310" r:id="rId78"/>
    <p:sldId id="311" r:id="rId79"/>
    <p:sldId id="312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7" r:id="rId91"/>
    <p:sldId id="334" r:id="rId92"/>
    <p:sldId id="326" r:id="rId93"/>
    <p:sldId id="328" r:id="rId94"/>
    <p:sldId id="329" r:id="rId95"/>
    <p:sldId id="330" r:id="rId96"/>
    <p:sldId id="331" r:id="rId97"/>
    <p:sldId id="332" r:id="rId98"/>
    <p:sldId id="333" r:id="rId99"/>
    <p:sldId id="335" r:id="rId100"/>
    <p:sldId id="336" r:id="rId101"/>
    <p:sldId id="337" r:id="rId102"/>
    <p:sldId id="338" r:id="rId103"/>
    <p:sldId id="339" r:id="rId104"/>
    <p:sldId id="341" r:id="rId105"/>
    <p:sldId id="340" r:id="rId106"/>
    <p:sldId id="506" r:id="rId107"/>
    <p:sldId id="355" r:id="rId108"/>
    <p:sldId id="505" r:id="rId109"/>
    <p:sldId id="342" r:id="rId110"/>
    <p:sldId id="344" r:id="rId111"/>
    <p:sldId id="345" r:id="rId112"/>
    <p:sldId id="536" r:id="rId113"/>
    <p:sldId id="537" r:id="rId114"/>
    <p:sldId id="346" r:id="rId115"/>
    <p:sldId id="409" r:id="rId116"/>
    <p:sldId id="408" r:id="rId117"/>
    <p:sldId id="410" r:id="rId118"/>
    <p:sldId id="411" r:id="rId119"/>
    <p:sldId id="390" r:id="rId120"/>
    <p:sldId id="440" r:id="rId121"/>
    <p:sldId id="421" r:id="rId122"/>
    <p:sldId id="419" r:id="rId123"/>
    <p:sldId id="420" r:id="rId124"/>
    <p:sldId id="388" r:id="rId125"/>
    <p:sldId id="389" r:id="rId126"/>
    <p:sldId id="391" r:id="rId127"/>
    <p:sldId id="394" r:id="rId128"/>
    <p:sldId id="438" r:id="rId129"/>
    <p:sldId id="441" r:id="rId130"/>
    <p:sldId id="393" r:id="rId131"/>
    <p:sldId id="435" r:id="rId132"/>
    <p:sldId id="417" r:id="rId133"/>
    <p:sldId id="404" r:id="rId134"/>
    <p:sldId id="395" r:id="rId135"/>
    <p:sldId id="437" r:id="rId136"/>
    <p:sldId id="439" r:id="rId137"/>
    <p:sldId id="500" r:id="rId138"/>
    <p:sldId id="501" r:id="rId139"/>
    <p:sldId id="513" r:id="rId140"/>
    <p:sldId id="514" r:id="rId141"/>
    <p:sldId id="464" r:id="rId142"/>
    <p:sldId id="412" r:id="rId143"/>
    <p:sldId id="413" r:id="rId144"/>
    <p:sldId id="415" r:id="rId145"/>
    <p:sldId id="467" r:id="rId146"/>
    <p:sldId id="495" r:id="rId147"/>
    <p:sldId id="403" r:id="rId148"/>
    <p:sldId id="360" r:id="rId149"/>
    <p:sldId id="382" r:id="rId150"/>
    <p:sldId id="521" r:id="rId151"/>
    <p:sldId id="423" r:id="rId152"/>
    <p:sldId id="493" r:id="rId153"/>
    <p:sldId id="365" r:id="rId154"/>
    <p:sldId id="364" r:id="rId155"/>
    <p:sldId id="368" r:id="rId156"/>
    <p:sldId id="367" r:id="rId157"/>
    <p:sldId id="366" r:id="rId158"/>
    <p:sldId id="370" r:id="rId159"/>
    <p:sldId id="530" r:id="rId160"/>
    <p:sldId id="484" r:id="rId161"/>
    <p:sldId id="485" r:id="rId162"/>
    <p:sldId id="375" r:id="rId163"/>
    <p:sldId id="371" r:id="rId164"/>
    <p:sldId id="372" r:id="rId165"/>
    <p:sldId id="384" r:id="rId166"/>
    <p:sldId id="523" r:id="rId167"/>
    <p:sldId id="483" r:id="rId168"/>
    <p:sldId id="442" r:id="rId169"/>
    <p:sldId id="486" r:id="rId170"/>
    <p:sldId id="487" r:id="rId171"/>
    <p:sldId id="373" r:id="rId172"/>
    <p:sldId id="383" r:id="rId173"/>
    <p:sldId id="374" r:id="rId174"/>
    <p:sldId id="376" r:id="rId175"/>
    <p:sldId id="529" r:id="rId176"/>
    <p:sldId id="528" r:id="rId177"/>
    <p:sldId id="377" r:id="rId178"/>
    <p:sldId id="378" r:id="rId179"/>
    <p:sldId id="381" r:id="rId180"/>
    <p:sldId id="465" r:id="rId181"/>
    <p:sldId id="425" r:id="rId182"/>
    <p:sldId id="462" r:id="rId183"/>
    <p:sldId id="380" r:id="rId184"/>
    <p:sldId id="426" r:id="rId185"/>
    <p:sldId id="531" r:id="rId186"/>
    <p:sldId id="532" r:id="rId187"/>
    <p:sldId id="427" r:id="rId188"/>
    <p:sldId id="533" r:id="rId189"/>
    <p:sldId id="385" r:id="rId190"/>
    <p:sldId id="386" r:id="rId191"/>
    <p:sldId id="387" r:id="rId192"/>
    <p:sldId id="446" r:id="rId193"/>
    <p:sldId id="492" r:id="rId194"/>
    <p:sldId id="406" r:id="rId195"/>
    <p:sldId id="445" r:id="rId196"/>
    <p:sldId id="407" r:id="rId197"/>
    <p:sldId id="447" r:id="rId198"/>
    <p:sldId id="449" r:id="rId199"/>
    <p:sldId id="450" r:id="rId200"/>
    <p:sldId id="451" r:id="rId201"/>
    <p:sldId id="472" r:id="rId202"/>
    <p:sldId id="489" r:id="rId203"/>
    <p:sldId id="515" r:id="rId204"/>
    <p:sldId id="453" r:id="rId205"/>
    <p:sldId id="517" r:id="rId206"/>
    <p:sldId id="518" r:id="rId207"/>
    <p:sldId id="519" r:id="rId208"/>
    <p:sldId id="454" r:id="rId209"/>
    <p:sldId id="516" r:id="rId210"/>
    <p:sldId id="524" r:id="rId211"/>
    <p:sldId id="525" r:id="rId212"/>
    <p:sldId id="526" r:id="rId213"/>
    <p:sldId id="478" r:id="rId214"/>
    <p:sldId id="491" r:id="rId215"/>
    <p:sldId id="479" r:id="rId216"/>
    <p:sldId id="474" r:id="rId217"/>
    <p:sldId id="422" r:id="rId218"/>
    <p:sldId id="494" r:id="rId219"/>
    <p:sldId id="471" r:id="rId220"/>
    <p:sldId id="455" r:id="rId221"/>
    <p:sldId id="502" r:id="rId222"/>
    <p:sldId id="503" r:id="rId223"/>
    <p:sldId id="473" r:id="rId224"/>
    <p:sldId id="496" r:id="rId225"/>
    <p:sldId id="457" r:id="rId226"/>
    <p:sldId id="458" r:id="rId227"/>
    <p:sldId id="459" r:id="rId228"/>
    <p:sldId id="460" r:id="rId229"/>
    <p:sldId id="430" r:id="rId230"/>
    <p:sldId id="434" r:id="rId231"/>
    <p:sldId id="444" r:id="rId232"/>
    <p:sldId id="433" r:id="rId233"/>
    <p:sldId id="443" r:id="rId234"/>
    <p:sldId id="507" r:id="rId235"/>
    <p:sldId id="508" r:id="rId236"/>
    <p:sldId id="468" r:id="rId237"/>
    <p:sldId id="469" r:id="rId238"/>
    <p:sldId id="470" r:id="rId239"/>
    <p:sldId id="461" r:id="rId24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53" autoAdjust="0"/>
  </p:normalViewPr>
  <p:slideViewPr>
    <p:cSldViewPr snapToGrid="0">
      <p:cViewPr varScale="1">
        <p:scale>
          <a:sx n="148" d="100"/>
          <a:sy n="148" d="100"/>
        </p:scale>
        <p:origin x="1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5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notesMaster" Target="notesMasters/notesMaster1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5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7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working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6"/>
                </a:solidFill>
                <a:latin typeface="Noto Sans CJK JP Light"/>
              </a:rPr>
              <a:t>Calc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epochs over training data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</a:t>
            </a:r>
          </a:p>
          <a:p>
            <a:pPr lvl="0">
              <a:buNone/>
            </a:pPr>
            <a:r>
              <a:rPr lang="en-GB" sz="2800" dirty="0"/>
              <a:t>Basal ganglia</a:t>
            </a:r>
          </a:p>
          <a:p>
            <a:pPr>
              <a:buNone/>
            </a:pPr>
            <a:r>
              <a:rPr lang="en-GB" sz="2800" dirty="0"/>
              <a:t>(</a:t>
            </a:r>
            <a:r>
              <a:rPr lang="en-US" sz="2800" dirty="0"/>
              <a:t>The Power of Habit by Charles Duhigg)</a:t>
            </a:r>
            <a:endParaRPr lang="en-GB" sz="2800" dirty="0"/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25099</TotalTime>
  <Words>7178</Words>
  <Application>Microsoft Office PowerPoint</Application>
  <PresentationFormat>Custom</PresentationFormat>
  <Paragraphs>1901</Paragraphs>
  <Slides>239</Slides>
  <Notes>239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52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derivation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348</cp:revision>
  <dcterms:created xsi:type="dcterms:W3CDTF">2017-09-02T04:41:48Z</dcterms:created>
  <dcterms:modified xsi:type="dcterms:W3CDTF">2017-11-16T16:54:39Z</dcterms:modified>
</cp:coreProperties>
</file>